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notesMasterIdLst>
    <p:notesMasterId r:id="rId18"/>
  </p:notesMasterIdLst>
  <p:sldIdLst>
    <p:sldId id="256" r:id="rId2"/>
    <p:sldId id="266" r:id="rId3"/>
    <p:sldId id="269" r:id="rId4"/>
    <p:sldId id="257" r:id="rId5"/>
    <p:sldId id="258" r:id="rId6"/>
    <p:sldId id="264" r:id="rId7"/>
    <p:sldId id="259" r:id="rId8"/>
    <p:sldId id="265" r:id="rId9"/>
    <p:sldId id="261" r:id="rId10"/>
    <p:sldId id="263" r:id="rId11"/>
    <p:sldId id="260" r:id="rId12"/>
    <p:sldId id="270" r:id="rId13"/>
    <p:sldId id="262" r:id="rId14"/>
    <p:sldId id="268" r:id="rId15"/>
    <p:sldId id="271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0"/>
    <p:restoredTop sz="86395"/>
  </p:normalViewPr>
  <p:slideViewPr>
    <p:cSldViewPr snapToGrid="0">
      <p:cViewPr varScale="1">
        <p:scale>
          <a:sx n="96" d="100"/>
          <a:sy n="96" d="100"/>
        </p:scale>
        <p:origin x="176" y="464"/>
      </p:cViewPr>
      <p:guideLst/>
    </p:cSldViewPr>
  </p:slideViewPr>
  <p:outlineViewPr>
    <p:cViewPr>
      <p:scale>
        <a:sx n="20" d="100"/>
        <a:sy n="20" d="100"/>
      </p:scale>
      <p:origin x="0" y="-3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20AA7-3955-4AD2-A386-1D740FAFCEB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58C551-CB16-435B-898C-B0A06F1EF2B4}">
      <dgm:prSet/>
      <dgm:spPr/>
      <dgm:t>
        <a:bodyPr/>
        <a:lstStyle/>
        <a:p>
          <a:r>
            <a:rPr lang="en-US"/>
            <a:t>What communication tools will be used to facilitate a RESOURCE NET?</a:t>
          </a:r>
        </a:p>
      </dgm:t>
    </dgm:pt>
    <dgm:pt modelId="{03737BC7-D283-4FBC-9793-B8AF14B92613}" type="parTrans" cxnId="{6FA5F496-9DC6-4BA1-A22A-6ADA9F631D23}">
      <dgm:prSet/>
      <dgm:spPr/>
      <dgm:t>
        <a:bodyPr/>
        <a:lstStyle/>
        <a:p>
          <a:endParaRPr lang="en-US"/>
        </a:p>
      </dgm:t>
    </dgm:pt>
    <dgm:pt modelId="{5E05A255-8DCB-4AA8-A10D-7340E36DC790}" type="sibTrans" cxnId="{6FA5F496-9DC6-4BA1-A22A-6ADA9F631D23}">
      <dgm:prSet/>
      <dgm:spPr/>
      <dgm:t>
        <a:bodyPr/>
        <a:lstStyle/>
        <a:p>
          <a:endParaRPr lang="en-US"/>
        </a:p>
      </dgm:t>
    </dgm:pt>
    <dgm:pt modelId="{EF35F27A-C73F-45CB-B25E-21B638059994}">
      <dgm:prSet/>
      <dgm:spPr/>
      <dgm:t>
        <a:bodyPr/>
        <a:lstStyle/>
        <a:p>
          <a:r>
            <a:rPr lang="en-US"/>
            <a:t>ZELLO in the first portion of the Drill.</a:t>
          </a:r>
        </a:p>
      </dgm:t>
    </dgm:pt>
    <dgm:pt modelId="{1FAE6CD5-9645-4CEA-8D6E-F5561D956C6F}" type="parTrans" cxnId="{F2EE64A1-0698-46D3-85A5-FBE302DCA371}">
      <dgm:prSet/>
      <dgm:spPr/>
      <dgm:t>
        <a:bodyPr/>
        <a:lstStyle/>
        <a:p>
          <a:endParaRPr lang="en-US"/>
        </a:p>
      </dgm:t>
    </dgm:pt>
    <dgm:pt modelId="{6122D461-5272-4FCB-8320-66D3E1C55B33}" type="sibTrans" cxnId="{F2EE64A1-0698-46D3-85A5-FBE302DCA371}">
      <dgm:prSet/>
      <dgm:spPr/>
      <dgm:t>
        <a:bodyPr/>
        <a:lstStyle/>
        <a:p>
          <a:endParaRPr lang="en-US"/>
        </a:p>
      </dgm:t>
    </dgm:pt>
    <dgm:pt modelId="{12237B58-AB2B-4469-8080-FEE1D7D31B23}">
      <dgm:prSet/>
      <dgm:spPr/>
      <dgm:t>
        <a:bodyPr/>
        <a:lstStyle/>
        <a:p>
          <a:r>
            <a:rPr lang="en-US"/>
            <a:t>FRS Radio/HAM Radio in the second portion of the Drill when a simulated loss of cell tower and internet connection occurs.</a:t>
          </a:r>
        </a:p>
      </dgm:t>
    </dgm:pt>
    <dgm:pt modelId="{D3F2848B-1CBA-4956-BC19-94FDF1964898}" type="parTrans" cxnId="{8728B709-F48E-4CFB-9122-A45390B6E775}">
      <dgm:prSet/>
      <dgm:spPr/>
      <dgm:t>
        <a:bodyPr/>
        <a:lstStyle/>
        <a:p>
          <a:endParaRPr lang="en-US"/>
        </a:p>
      </dgm:t>
    </dgm:pt>
    <dgm:pt modelId="{BBB87BB2-F9C0-4547-A8DE-79E33231F878}" type="sibTrans" cxnId="{8728B709-F48E-4CFB-9122-A45390B6E775}">
      <dgm:prSet/>
      <dgm:spPr/>
      <dgm:t>
        <a:bodyPr/>
        <a:lstStyle/>
        <a:p>
          <a:endParaRPr lang="en-US"/>
        </a:p>
      </dgm:t>
    </dgm:pt>
    <dgm:pt modelId="{E3E20929-3F1C-D846-93BF-3EEF65EB2A09}" type="pres">
      <dgm:prSet presAssocID="{A0320AA7-3955-4AD2-A386-1D740FAFCE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64C4C6-B996-4242-B167-E2436EA48673}" type="pres">
      <dgm:prSet presAssocID="{4258C551-CB16-435B-898C-B0A06F1EF2B4}" presName="hierRoot1" presStyleCnt="0"/>
      <dgm:spPr/>
    </dgm:pt>
    <dgm:pt modelId="{BD23961C-7C8F-074D-9755-EF90B28E9E2E}" type="pres">
      <dgm:prSet presAssocID="{4258C551-CB16-435B-898C-B0A06F1EF2B4}" presName="composite" presStyleCnt="0"/>
      <dgm:spPr/>
    </dgm:pt>
    <dgm:pt modelId="{130A4C47-6F82-1A40-9751-A695F344571E}" type="pres">
      <dgm:prSet presAssocID="{4258C551-CB16-435B-898C-B0A06F1EF2B4}" presName="background" presStyleLbl="node0" presStyleIdx="0" presStyleCnt="3"/>
      <dgm:spPr/>
    </dgm:pt>
    <dgm:pt modelId="{D86FEA19-D389-0E46-B767-4DE48DAC0F0F}" type="pres">
      <dgm:prSet presAssocID="{4258C551-CB16-435B-898C-B0A06F1EF2B4}" presName="text" presStyleLbl="fgAcc0" presStyleIdx="0" presStyleCnt="3">
        <dgm:presLayoutVars>
          <dgm:chPref val="3"/>
        </dgm:presLayoutVars>
      </dgm:prSet>
      <dgm:spPr/>
    </dgm:pt>
    <dgm:pt modelId="{6DA38E99-943B-9E4C-8CD2-81F5A5FA441E}" type="pres">
      <dgm:prSet presAssocID="{4258C551-CB16-435B-898C-B0A06F1EF2B4}" presName="hierChild2" presStyleCnt="0"/>
      <dgm:spPr/>
    </dgm:pt>
    <dgm:pt modelId="{5B4ABB68-8ED2-8C44-A642-B6D262CDF878}" type="pres">
      <dgm:prSet presAssocID="{EF35F27A-C73F-45CB-B25E-21B638059994}" presName="hierRoot1" presStyleCnt="0"/>
      <dgm:spPr/>
    </dgm:pt>
    <dgm:pt modelId="{C359E3F6-1B64-0041-9E51-32DA8B4870CA}" type="pres">
      <dgm:prSet presAssocID="{EF35F27A-C73F-45CB-B25E-21B638059994}" presName="composite" presStyleCnt="0"/>
      <dgm:spPr/>
    </dgm:pt>
    <dgm:pt modelId="{550DC3EB-1983-0640-B0F7-7CF6B605C277}" type="pres">
      <dgm:prSet presAssocID="{EF35F27A-C73F-45CB-B25E-21B638059994}" presName="background" presStyleLbl="node0" presStyleIdx="1" presStyleCnt="3"/>
      <dgm:spPr/>
    </dgm:pt>
    <dgm:pt modelId="{E0CEF440-E353-6043-A00F-8682689551EA}" type="pres">
      <dgm:prSet presAssocID="{EF35F27A-C73F-45CB-B25E-21B638059994}" presName="text" presStyleLbl="fgAcc0" presStyleIdx="1" presStyleCnt="3">
        <dgm:presLayoutVars>
          <dgm:chPref val="3"/>
        </dgm:presLayoutVars>
      </dgm:prSet>
      <dgm:spPr/>
    </dgm:pt>
    <dgm:pt modelId="{BD083307-3D1F-9647-BDF2-54F027395B64}" type="pres">
      <dgm:prSet presAssocID="{EF35F27A-C73F-45CB-B25E-21B638059994}" presName="hierChild2" presStyleCnt="0"/>
      <dgm:spPr/>
    </dgm:pt>
    <dgm:pt modelId="{627F1647-5596-3E40-A205-72D6E7ACD86A}" type="pres">
      <dgm:prSet presAssocID="{12237B58-AB2B-4469-8080-FEE1D7D31B23}" presName="hierRoot1" presStyleCnt="0"/>
      <dgm:spPr/>
    </dgm:pt>
    <dgm:pt modelId="{FBC4322D-75F7-C84F-AEC6-C4AC80459B6E}" type="pres">
      <dgm:prSet presAssocID="{12237B58-AB2B-4469-8080-FEE1D7D31B23}" presName="composite" presStyleCnt="0"/>
      <dgm:spPr/>
    </dgm:pt>
    <dgm:pt modelId="{E848F267-7847-B84A-A53D-868518690619}" type="pres">
      <dgm:prSet presAssocID="{12237B58-AB2B-4469-8080-FEE1D7D31B23}" presName="background" presStyleLbl="node0" presStyleIdx="2" presStyleCnt="3"/>
      <dgm:spPr/>
    </dgm:pt>
    <dgm:pt modelId="{C3336ECA-49F7-E24C-A3DB-F6481B5B5414}" type="pres">
      <dgm:prSet presAssocID="{12237B58-AB2B-4469-8080-FEE1D7D31B23}" presName="text" presStyleLbl="fgAcc0" presStyleIdx="2" presStyleCnt="3">
        <dgm:presLayoutVars>
          <dgm:chPref val="3"/>
        </dgm:presLayoutVars>
      </dgm:prSet>
      <dgm:spPr/>
    </dgm:pt>
    <dgm:pt modelId="{70FE9C52-AA7A-5B4C-8CD1-01ABA198DF5D}" type="pres">
      <dgm:prSet presAssocID="{12237B58-AB2B-4469-8080-FEE1D7D31B23}" presName="hierChild2" presStyleCnt="0"/>
      <dgm:spPr/>
    </dgm:pt>
  </dgm:ptLst>
  <dgm:cxnLst>
    <dgm:cxn modelId="{8728B709-F48E-4CFB-9122-A45390B6E775}" srcId="{A0320AA7-3955-4AD2-A386-1D740FAFCEB2}" destId="{12237B58-AB2B-4469-8080-FEE1D7D31B23}" srcOrd="2" destOrd="0" parTransId="{D3F2848B-1CBA-4956-BC19-94FDF1964898}" sibTransId="{BBB87BB2-F9C0-4547-A8DE-79E33231F878}"/>
    <dgm:cxn modelId="{772A1F18-2D49-7F45-914A-B87770309CF9}" type="presOf" srcId="{12237B58-AB2B-4469-8080-FEE1D7D31B23}" destId="{C3336ECA-49F7-E24C-A3DB-F6481B5B5414}" srcOrd="0" destOrd="0" presId="urn:microsoft.com/office/officeart/2005/8/layout/hierarchy1"/>
    <dgm:cxn modelId="{02327E30-2410-E04D-8A79-4453B75095CF}" type="presOf" srcId="{4258C551-CB16-435B-898C-B0A06F1EF2B4}" destId="{D86FEA19-D389-0E46-B767-4DE48DAC0F0F}" srcOrd="0" destOrd="0" presId="urn:microsoft.com/office/officeart/2005/8/layout/hierarchy1"/>
    <dgm:cxn modelId="{6FA5F496-9DC6-4BA1-A22A-6ADA9F631D23}" srcId="{A0320AA7-3955-4AD2-A386-1D740FAFCEB2}" destId="{4258C551-CB16-435B-898C-B0A06F1EF2B4}" srcOrd="0" destOrd="0" parTransId="{03737BC7-D283-4FBC-9793-B8AF14B92613}" sibTransId="{5E05A255-8DCB-4AA8-A10D-7340E36DC790}"/>
    <dgm:cxn modelId="{401A779E-509E-1E4B-A697-FE178D992ADE}" type="presOf" srcId="{EF35F27A-C73F-45CB-B25E-21B638059994}" destId="{E0CEF440-E353-6043-A00F-8682689551EA}" srcOrd="0" destOrd="0" presId="urn:microsoft.com/office/officeart/2005/8/layout/hierarchy1"/>
    <dgm:cxn modelId="{F2EE64A1-0698-46D3-85A5-FBE302DCA371}" srcId="{A0320AA7-3955-4AD2-A386-1D740FAFCEB2}" destId="{EF35F27A-C73F-45CB-B25E-21B638059994}" srcOrd="1" destOrd="0" parTransId="{1FAE6CD5-9645-4CEA-8D6E-F5561D956C6F}" sibTransId="{6122D461-5272-4FCB-8320-66D3E1C55B33}"/>
    <dgm:cxn modelId="{8D9EFCD5-396C-1C41-9B1C-B8FBFE49557C}" type="presOf" srcId="{A0320AA7-3955-4AD2-A386-1D740FAFCEB2}" destId="{E3E20929-3F1C-D846-93BF-3EEF65EB2A09}" srcOrd="0" destOrd="0" presId="urn:microsoft.com/office/officeart/2005/8/layout/hierarchy1"/>
    <dgm:cxn modelId="{5D6DDE2A-EF07-4D48-8468-81CB2E18BE9E}" type="presParOf" srcId="{E3E20929-3F1C-D846-93BF-3EEF65EB2A09}" destId="{2964C4C6-B996-4242-B167-E2436EA48673}" srcOrd="0" destOrd="0" presId="urn:microsoft.com/office/officeart/2005/8/layout/hierarchy1"/>
    <dgm:cxn modelId="{E69FD156-69EC-4C46-9E49-0B51F0500EBD}" type="presParOf" srcId="{2964C4C6-B996-4242-B167-E2436EA48673}" destId="{BD23961C-7C8F-074D-9755-EF90B28E9E2E}" srcOrd="0" destOrd="0" presId="urn:microsoft.com/office/officeart/2005/8/layout/hierarchy1"/>
    <dgm:cxn modelId="{29E3CDDE-44CC-CD44-BCC7-5983DED13180}" type="presParOf" srcId="{BD23961C-7C8F-074D-9755-EF90B28E9E2E}" destId="{130A4C47-6F82-1A40-9751-A695F344571E}" srcOrd="0" destOrd="0" presId="urn:microsoft.com/office/officeart/2005/8/layout/hierarchy1"/>
    <dgm:cxn modelId="{CEF4D655-C0D4-2147-8CDC-AD6AE4B0DD97}" type="presParOf" srcId="{BD23961C-7C8F-074D-9755-EF90B28E9E2E}" destId="{D86FEA19-D389-0E46-B767-4DE48DAC0F0F}" srcOrd="1" destOrd="0" presId="urn:microsoft.com/office/officeart/2005/8/layout/hierarchy1"/>
    <dgm:cxn modelId="{88821DAA-3987-E748-B89E-94051D0DFE07}" type="presParOf" srcId="{2964C4C6-B996-4242-B167-E2436EA48673}" destId="{6DA38E99-943B-9E4C-8CD2-81F5A5FA441E}" srcOrd="1" destOrd="0" presId="urn:microsoft.com/office/officeart/2005/8/layout/hierarchy1"/>
    <dgm:cxn modelId="{CA37AEF1-E857-4441-9110-B3F1B9DA062B}" type="presParOf" srcId="{E3E20929-3F1C-D846-93BF-3EEF65EB2A09}" destId="{5B4ABB68-8ED2-8C44-A642-B6D262CDF878}" srcOrd="1" destOrd="0" presId="urn:microsoft.com/office/officeart/2005/8/layout/hierarchy1"/>
    <dgm:cxn modelId="{95340B5B-BC2E-8A44-976A-0D8AEF99AB92}" type="presParOf" srcId="{5B4ABB68-8ED2-8C44-A642-B6D262CDF878}" destId="{C359E3F6-1B64-0041-9E51-32DA8B4870CA}" srcOrd="0" destOrd="0" presId="urn:microsoft.com/office/officeart/2005/8/layout/hierarchy1"/>
    <dgm:cxn modelId="{578540D3-35CC-134E-9B58-526F62FBFA88}" type="presParOf" srcId="{C359E3F6-1B64-0041-9E51-32DA8B4870CA}" destId="{550DC3EB-1983-0640-B0F7-7CF6B605C277}" srcOrd="0" destOrd="0" presId="urn:microsoft.com/office/officeart/2005/8/layout/hierarchy1"/>
    <dgm:cxn modelId="{E4F2EE47-1E85-BE42-BE94-61E57242A4C4}" type="presParOf" srcId="{C359E3F6-1B64-0041-9E51-32DA8B4870CA}" destId="{E0CEF440-E353-6043-A00F-8682689551EA}" srcOrd="1" destOrd="0" presId="urn:microsoft.com/office/officeart/2005/8/layout/hierarchy1"/>
    <dgm:cxn modelId="{7242B46B-9A22-F24B-8D96-5D9B0979ACAB}" type="presParOf" srcId="{5B4ABB68-8ED2-8C44-A642-B6D262CDF878}" destId="{BD083307-3D1F-9647-BDF2-54F027395B64}" srcOrd="1" destOrd="0" presId="urn:microsoft.com/office/officeart/2005/8/layout/hierarchy1"/>
    <dgm:cxn modelId="{E13CD65A-4AF4-8D4B-8923-E89028E9B95D}" type="presParOf" srcId="{E3E20929-3F1C-D846-93BF-3EEF65EB2A09}" destId="{627F1647-5596-3E40-A205-72D6E7ACD86A}" srcOrd="2" destOrd="0" presId="urn:microsoft.com/office/officeart/2005/8/layout/hierarchy1"/>
    <dgm:cxn modelId="{313BC862-96F4-3140-BD55-6780F90F5B2A}" type="presParOf" srcId="{627F1647-5596-3E40-A205-72D6E7ACD86A}" destId="{FBC4322D-75F7-C84F-AEC6-C4AC80459B6E}" srcOrd="0" destOrd="0" presId="urn:microsoft.com/office/officeart/2005/8/layout/hierarchy1"/>
    <dgm:cxn modelId="{68C6478E-9E3C-B34C-9650-A1777FF5E18D}" type="presParOf" srcId="{FBC4322D-75F7-C84F-AEC6-C4AC80459B6E}" destId="{E848F267-7847-B84A-A53D-868518690619}" srcOrd="0" destOrd="0" presId="urn:microsoft.com/office/officeart/2005/8/layout/hierarchy1"/>
    <dgm:cxn modelId="{52DF25AB-C1FD-C84E-BC76-6EB60917D184}" type="presParOf" srcId="{FBC4322D-75F7-C84F-AEC6-C4AC80459B6E}" destId="{C3336ECA-49F7-E24C-A3DB-F6481B5B5414}" srcOrd="1" destOrd="0" presId="urn:microsoft.com/office/officeart/2005/8/layout/hierarchy1"/>
    <dgm:cxn modelId="{A956BAC2-0D70-6B4B-BCE4-C31542509307}" type="presParOf" srcId="{627F1647-5596-3E40-A205-72D6E7ACD86A}" destId="{70FE9C52-AA7A-5B4C-8CD1-01ABA198DF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EECD3-18FB-4DC0-A51C-A0DC86B458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20DDE7-6C57-4744-A22B-DDD2398021B2}">
      <dgm:prSet/>
      <dgm:spPr/>
      <dgm:t>
        <a:bodyPr/>
        <a:lstStyle/>
        <a:p>
          <a:r>
            <a:rPr lang="en-US"/>
            <a:t>ZELLO is an App that allows your cell phone to act as a Walkie-Talkie. </a:t>
          </a:r>
        </a:p>
      </dgm:t>
    </dgm:pt>
    <dgm:pt modelId="{FD60ACDF-64EE-490F-8C74-EDAA8379CBFE}" type="parTrans" cxnId="{968637EA-943B-424C-86C9-E4234A5EAE8F}">
      <dgm:prSet/>
      <dgm:spPr/>
      <dgm:t>
        <a:bodyPr/>
        <a:lstStyle/>
        <a:p>
          <a:endParaRPr lang="en-US"/>
        </a:p>
      </dgm:t>
    </dgm:pt>
    <dgm:pt modelId="{5D87E3F8-DB42-408C-82FD-C26473B80A53}" type="sibTrans" cxnId="{968637EA-943B-424C-86C9-E4234A5EAE8F}">
      <dgm:prSet/>
      <dgm:spPr/>
      <dgm:t>
        <a:bodyPr/>
        <a:lstStyle/>
        <a:p>
          <a:endParaRPr lang="en-US"/>
        </a:p>
      </dgm:t>
    </dgm:pt>
    <dgm:pt modelId="{256E6E56-63EF-46D5-9897-59D3ADC54F71}">
      <dgm:prSet/>
      <dgm:spPr/>
      <dgm:t>
        <a:bodyPr/>
        <a:lstStyle/>
        <a:p>
          <a:r>
            <a:rPr lang="en-US"/>
            <a:t>Following a disaster, Zello may work when your cell phone does not. One can also “Message” or text using the ZELLO App. </a:t>
          </a:r>
        </a:p>
      </dgm:t>
    </dgm:pt>
    <dgm:pt modelId="{0F238A6E-5BA2-4507-A811-0B552DBADAF6}" type="parTrans" cxnId="{7BD84BE3-3FB9-45F5-B55A-577058E910CE}">
      <dgm:prSet/>
      <dgm:spPr/>
      <dgm:t>
        <a:bodyPr/>
        <a:lstStyle/>
        <a:p>
          <a:endParaRPr lang="en-US"/>
        </a:p>
      </dgm:t>
    </dgm:pt>
    <dgm:pt modelId="{6EC87D23-109E-4B8B-969B-242B025642BE}" type="sibTrans" cxnId="{7BD84BE3-3FB9-45F5-B55A-577058E910CE}">
      <dgm:prSet/>
      <dgm:spPr/>
      <dgm:t>
        <a:bodyPr/>
        <a:lstStyle/>
        <a:p>
          <a:endParaRPr lang="en-US"/>
        </a:p>
      </dgm:t>
    </dgm:pt>
    <dgm:pt modelId="{3BDFDE8A-D38F-4B49-8BC9-C4E8436C1C09}">
      <dgm:prSet/>
      <dgm:spPr/>
      <dgm:t>
        <a:bodyPr/>
        <a:lstStyle/>
        <a:p>
          <a:r>
            <a:rPr lang="en-US"/>
            <a:t>Separate Channels can be set up for use by family, friends, neighbors. Though it has unlimited range, it is dependent on cell tower/internet connectivity.  </a:t>
          </a:r>
        </a:p>
      </dgm:t>
    </dgm:pt>
    <dgm:pt modelId="{D6B4A7D2-7E64-4583-9FF6-B0E50925CE14}" type="parTrans" cxnId="{FB833981-5240-44CA-922F-986AB955CC9E}">
      <dgm:prSet/>
      <dgm:spPr/>
      <dgm:t>
        <a:bodyPr/>
        <a:lstStyle/>
        <a:p>
          <a:endParaRPr lang="en-US"/>
        </a:p>
      </dgm:t>
    </dgm:pt>
    <dgm:pt modelId="{071CF7BF-BBBD-4027-BE6E-9978BFEA4808}" type="sibTrans" cxnId="{FB833981-5240-44CA-922F-986AB955CC9E}">
      <dgm:prSet/>
      <dgm:spPr/>
      <dgm:t>
        <a:bodyPr/>
        <a:lstStyle/>
        <a:p>
          <a:endParaRPr lang="en-US"/>
        </a:p>
      </dgm:t>
    </dgm:pt>
    <dgm:pt modelId="{8B7DDD90-26BC-F642-A3B8-BA7373D54C5C}" type="pres">
      <dgm:prSet presAssocID="{C03EECD3-18FB-4DC0-A51C-A0DC86B458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6B3547-DAF5-4D46-B0D5-774BBE63BC43}" type="pres">
      <dgm:prSet presAssocID="{E820DDE7-6C57-4744-A22B-DDD2398021B2}" presName="hierRoot1" presStyleCnt="0"/>
      <dgm:spPr/>
    </dgm:pt>
    <dgm:pt modelId="{229718FA-A033-C041-A2C3-CD912C8D631A}" type="pres">
      <dgm:prSet presAssocID="{E820DDE7-6C57-4744-A22B-DDD2398021B2}" presName="composite" presStyleCnt="0"/>
      <dgm:spPr/>
    </dgm:pt>
    <dgm:pt modelId="{AF8B7C69-B8EE-8242-BEE8-2432D2B1408B}" type="pres">
      <dgm:prSet presAssocID="{E820DDE7-6C57-4744-A22B-DDD2398021B2}" presName="background" presStyleLbl="node0" presStyleIdx="0" presStyleCnt="3"/>
      <dgm:spPr/>
    </dgm:pt>
    <dgm:pt modelId="{F96DC404-4B5E-934F-8841-3E11A95464BF}" type="pres">
      <dgm:prSet presAssocID="{E820DDE7-6C57-4744-A22B-DDD2398021B2}" presName="text" presStyleLbl="fgAcc0" presStyleIdx="0" presStyleCnt="3">
        <dgm:presLayoutVars>
          <dgm:chPref val="3"/>
        </dgm:presLayoutVars>
      </dgm:prSet>
      <dgm:spPr/>
    </dgm:pt>
    <dgm:pt modelId="{59110615-2A9D-674A-9A2B-F66E08E8583A}" type="pres">
      <dgm:prSet presAssocID="{E820DDE7-6C57-4744-A22B-DDD2398021B2}" presName="hierChild2" presStyleCnt="0"/>
      <dgm:spPr/>
    </dgm:pt>
    <dgm:pt modelId="{C208967C-9F7A-AE46-AC25-5CD674EFB8B2}" type="pres">
      <dgm:prSet presAssocID="{256E6E56-63EF-46D5-9897-59D3ADC54F71}" presName="hierRoot1" presStyleCnt="0"/>
      <dgm:spPr/>
    </dgm:pt>
    <dgm:pt modelId="{D5A4CF5C-D2D1-704B-BD36-EDC4981A854F}" type="pres">
      <dgm:prSet presAssocID="{256E6E56-63EF-46D5-9897-59D3ADC54F71}" presName="composite" presStyleCnt="0"/>
      <dgm:spPr/>
    </dgm:pt>
    <dgm:pt modelId="{A7677425-B104-6144-9078-F637E2BE760A}" type="pres">
      <dgm:prSet presAssocID="{256E6E56-63EF-46D5-9897-59D3ADC54F71}" presName="background" presStyleLbl="node0" presStyleIdx="1" presStyleCnt="3"/>
      <dgm:spPr/>
    </dgm:pt>
    <dgm:pt modelId="{83609C2D-2531-8343-942E-F0A054BEECBF}" type="pres">
      <dgm:prSet presAssocID="{256E6E56-63EF-46D5-9897-59D3ADC54F71}" presName="text" presStyleLbl="fgAcc0" presStyleIdx="1" presStyleCnt="3">
        <dgm:presLayoutVars>
          <dgm:chPref val="3"/>
        </dgm:presLayoutVars>
      </dgm:prSet>
      <dgm:spPr/>
    </dgm:pt>
    <dgm:pt modelId="{CAFDD5EB-C5B3-9C4A-891A-0B7F7DC1A4C8}" type="pres">
      <dgm:prSet presAssocID="{256E6E56-63EF-46D5-9897-59D3ADC54F71}" presName="hierChild2" presStyleCnt="0"/>
      <dgm:spPr/>
    </dgm:pt>
    <dgm:pt modelId="{29C19646-03CD-634E-ADF4-A4B14773B5BF}" type="pres">
      <dgm:prSet presAssocID="{3BDFDE8A-D38F-4B49-8BC9-C4E8436C1C09}" presName="hierRoot1" presStyleCnt="0"/>
      <dgm:spPr/>
    </dgm:pt>
    <dgm:pt modelId="{6BE48DB4-D276-254D-AA19-6F27D3243B6D}" type="pres">
      <dgm:prSet presAssocID="{3BDFDE8A-D38F-4B49-8BC9-C4E8436C1C09}" presName="composite" presStyleCnt="0"/>
      <dgm:spPr/>
    </dgm:pt>
    <dgm:pt modelId="{BBB8A61A-592B-7148-B828-F292F4C2388E}" type="pres">
      <dgm:prSet presAssocID="{3BDFDE8A-D38F-4B49-8BC9-C4E8436C1C09}" presName="background" presStyleLbl="node0" presStyleIdx="2" presStyleCnt="3"/>
      <dgm:spPr/>
    </dgm:pt>
    <dgm:pt modelId="{3851E3C0-06C8-654F-9413-B44306D9868B}" type="pres">
      <dgm:prSet presAssocID="{3BDFDE8A-D38F-4B49-8BC9-C4E8436C1C09}" presName="text" presStyleLbl="fgAcc0" presStyleIdx="2" presStyleCnt="3">
        <dgm:presLayoutVars>
          <dgm:chPref val="3"/>
        </dgm:presLayoutVars>
      </dgm:prSet>
      <dgm:spPr/>
    </dgm:pt>
    <dgm:pt modelId="{8086871C-AAD0-2E40-9356-E84BE7A5F606}" type="pres">
      <dgm:prSet presAssocID="{3BDFDE8A-D38F-4B49-8BC9-C4E8436C1C09}" presName="hierChild2" presStyleCnt="0"/>
      <dgm:spPr/>
    </dgm:pt>
  </dgm:ptLst>
  <dgm:cxnLst>
    <dgm:cxn modelId="{17508C74-6E65-0F4B-9408-EB6A755E3D45}" type="presOf" srcId="{C03EECD3-18FB-4DC0-A51C-A0DC86B45862}" destId="{8B7DDD90-26BC-F642-A3B8-BA7373D54C5C}" srcOrd="0" destOrd="0" presId="urn:microsoft.com/office/officeart/2005/8/layout/hierarchy1"/>
    <dgm:cxn modelId="{FB833981-5240-44CA-922F-986AB955CC9E}" srcId="{C03EECD3-18FB-4DC0-A51C-A0DC86B45862}" destId="{3BDFDE8A-D38F-4B49-8BC9-C4E8436C1C09}" srcOrd="2" destOrd="0" parTransId="{D6B4A7D2-7E64-4583-9FF6-B0E50925CE14}" sibTransId="{071CF7BF-BBBD-4027-BE6E-9978BFEA4808}"/>
    <dgm:cxn modelId="{5C13A0B6-86BD-4F4A-9067-5398143D9B2C}" type="presOf" srcId="{256E6E56-63EF-46D5-9897-59D3ADC54F71}" destId="{83609C2D-2531-8343-942E-F0A054BEECBF}" srcOrd="0" destOrd="0" presId="urn:microsoft.com/office/officeart/2005/8/layout/hierarchy1"/>
    <dgm:cxn modelId="{E2B509DC-E410-7845-8468-9BC11461B1E7}" type="presOf" srcId="{3BDFDE8A-D38F-4B49-8BC9-C4E8436C1C09}" destId="{3851E3C0-06C8-654F-9413-B44306D9868B}" srcOrd="0" destOrd="0" presId="urn:microsoft.com/office/officeart/2005/8/layout/hierarchy1"/>
    <dgm:cxn modelId="{7830AFDC-70BE-7F4C-9A81-5BAAE5619831}" type="presOf" srcId="{E820DDE7-6C57-4744-A22B-DDD2398021B2}" destId="{F96DC404-4B5E-934F-8841-3E11A95464BF}" srcOrd="0" destOrd="0" presId="urn:microsoft.com/office/officeart/2005/8/layout/hierarchy1"/>
    <dgm:cxn modelId="{7BD84BE3-3FB9-45F5-B55A-577058E910CE}" srcId="{C03EECD3-18FB-4DC0-A51C-A0DC86B45862}" destId="{256E6E56-63EF-46D5-9897-59D3ADC54F71}" srcOrd="1" destOrd="0" parTransId="{0F238A6E-5BA2-4507-A811-0B552DBADAF6}" sibTransId="{6EC87D23-109E-4B8B-969B-242B025642BE}"/>
    <dgm:cxn modelId="{968637EA-943B-424C-86C9-E4234A5EAE8F}" srcId="{C03EECD3-18FB-4DC0-A51C-A0DC86B45862}" destId="{E820DDE7-6C57-4744-A22B-DDD2398021B2}" srcOrd="0" destOrd="0" parTransId="{FD60ACDF-64EE-490F-8C74-EDAA8379CBFE}" sibTransId="{5D87E3F8-DB42-408C-82FD-C26473B80A53}"/>
    <dgm:cxn modelId="{49561948-75D6-4649-AAA2-FDBE749EC0F2}" type="presParOf" srcId="{8B7DDD90-26BC-F642-A3B8-BA7373D54C5C}" destId="{546B3547-DAF5-4D46-B0D5-774BBE63BC43}" srcOrd="0" destOrd="0" presId="urn:microsoft.com/office/officeart/2005/8/layout/hierarchy1"/>
    <dgm:cxn modelId="{9E3C0152-61A6-C747-B918-9F1829F144F9}" type="presParOf" srcId="{546B3547-DAF5-4D46-B0D5-774BBE63BC43}" destId="{229718FA-A033-C041-A2C3-CD912C8D631A}" srcOrd="0" destOrd="0" presId="urn:microsoft.com/office/officeart/2005/8/layout/hierarchy1"/>
    <dgm:cxn modelId="{BE66E0CD-299A-EB4F-89DF-B8EB532457EB}" type="presParOf" srcId="{229718FA-A033-C041-A2C3-CD912C8D631A}" destId="{AF8B7C69-B8EE-8242-BEE8-2432D2B1408B}" srcOrd="0" destOrd="0" presId="urn:microsoft.com/office/officeart/2005/8/layout/hierarchy1"/>
    <dgm:cxn modelId="{525A9B44-EB6D-D840-B5D6-DBC60570DF90}" type="presParOf" srcId="{229718FA-A033-C041-A2C3-CD912C8D631A}" destId="{F96DC404-4B5E-934F-8841-3E11A95464BF}" srcOrd="1" destOrd="0" presId="urn:microsoft.com/office/officeart/2005/8/layout/hierarchy1"/>
    <dgm:cxn modelId="{E021D2A3-CA2E-004E-9134-C5FDAA33D806}" type="presParOf" srcId="{546B3547-DAF5-4D46-B0D5-774BBE63BC43}" destId="{59110615-2A9D-674A-9A2B-F66E08E8583A}" srcOrd="1" destOrd="0" presId="urn:microsoft.com/office/officeart/2005/8/layout/hierarchy1"/>
    <dgm:cxn modelId="{227D22A9-8AA1-E849-B825-F38D688C2436}" type="presParOf" srcId="{8B7DDD90-26BC-F642-A3B8-BA7373D54C5C}" destId="{C208967C-9F7A-AE46-AC25-5CD674EFB8B2}" srcOrd="1" destOrd="0" presId="urn:microsoft.com/office/officeart/2005/8/layout/hierarchy1"/>
    <dgm:cxn modelId="{8A745069-5BF5-7C40-AAE6-DBE463D89710}" type="presParOf" srcId="{C208967C-9F7A-AE46-AC25-5CD674EFB8B2}" destId="{D5A4CF5C-D2D1-704B-BD36-EDC4981A854F}" srcOrd="0" destOrd="0" presId="urn:microsoft.com/office/officeart/2005/8/layout/hierarchy1"/>
    <dgm:cxn modelId="{0BD4D047-DCC4-E04E-8222-AB63BF0D13DB}" type="presParOf" srcId="{D5A4CF5C-D2D1-704B-BD36-EDC4981A854F}" destId="{A7677425-B104-6144-9078-F637E2BE760A}" srcOrd="0" destOrd="0" presId="urn:microsoft.com/office/officeart/2005/8/layout/hierarchy1"/>
    <dgm:cxn modelId="{8537D64B-F0AD-9047-84A9-2552AC6245D1}" type="presParOf" srcId="{D5A4CF5C-D2D1-704B-BD36-EDC4981A854F}" destId="{83609C2D-2531-8343-942E-F0A054BEECBF}" srcOrd="1" destOrd="0" presId="urn:microsoft.com/office/officeart/2005/8/layout/hierarchy1"/>
    <dgm:cxn modelId="{05A4F425-3FED-B44B-A84D-8A06F94C2041}" type="presParOf" srcId="{C208967C-9F7A-AE46-AC25-5CD674EFB8B2}" destId="{CAFDD5EB-C5B3-9C4A-891A-0B7F7DC1A4C8}" srcOrd="1" destOrd="0" presId="urn:microsoft.com/office/officeart/2005/8/layout/hierarchy1"/>
    <dgm:cxn modelId="{899FEFB2-AA11-F54C-931F-8D0B48234B6A}" type="presParOf" srcId="{8B7DDD90-26BC-F642-A3B8-BA7373D54C5C}" destId="{29C19646-03CD-634E-ADF4-A4B14773B5BF}" srcOrd="2" destOrd="0" presId="urn:microsoft.com/office/officeart/2005/8/layout/hierarchy1"/>
    <dgm:cxn modelId="{815E2322-ABF7-114C-9169-C0955313DFCD}" type="presParOf" srcId="{29C19646-03CD-634E-ADF4-A4B14773B5BF}" destId="{6BE48DB4-D276-254D-AA19-6F27D3243B6D}" srcOrd="0" destOrd="0" presId="urn:microsoft.com/office/officeart/2005/8/layout/hierarchy1"/>
    <dgm:cxn modelId="{F00B9475-CD3B-E344-98EE-5C1D7BA7EF5B}" type="presParOf" srcId="{6BE48DB4-D276-254D-AA19-6F27D3243B6D}" destId="{BBB8A61A-592B-7148-B828-F292F4C2388E}" srcOrd="0" destOrd="0" presId="urn:microsoft.com/office/officeart/2005/8/layout/hierarchy1"/>
    <dgm:cxn modelId="{3C1B6998-2CED-B346-92B0-4A1AD587E5C2}" type="presParOf" srcId="{6BE48DB4-D276-254D-AA19-6F27D3243B6D}" destId="{3851E3C0-06C8-654F-9413-B44306D9868B}" srcOrd="1" destOrd="0" presId="urn:microsoft.com/office/officeart/2005/8/layout/hierarchy1"/>
    <dgm:cxn modelId="{414C9CE8-BD54-3741-A985-775AB7CBCEA2}" type="presParOf" srcId="{29C19646-03CD-634E-ADF4-A4B14773B5BF}" destId="{8086871C-AAD0-2E40-9356-E84BE7A5F6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A4C47-6F82-1A40-9751-A695F344571E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FEA19-D389-0E46-B767-4DE48DAC0F0F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communication tools will be used to facilitate a RESOURCE NET?</a:t>
          </a:r>
        </a:p>
      </dsp:txBody>
      <dsp:txXfrm>
        <a:off x="397472" y="947936"/>
        <a:ext cx="2950338" cy="1831860"/>
      </dsp:txXfrm>
    </dsp:sp>
    <dsp:sp modelId="{550DC3EB-1983-0640-B0F7-7CF6B605C277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EF440-E353-6043-A00F-8682689551EA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ZELLO in the first portion of the Drill.</a:t>
          </a:r>
        </a:p>
      </dsp:txBody>
      <dsp:txXfrm>
        <a:off x="4142755" y="947936"/>
        <a:ext cx="2950338" cy="1831860"/>
      </dsp:txXfrm>
    </dsp:sp>
    <dsp:sp modelId="{E848F267-7847-B84A-A53D-868518690619}">
      <dsp:nvSpPr>
        <dsp:cNvPr id="0" name=""/>
        <dsp:cNvSpPr/>
      </dsp:nvSpPr>
      <dsp:spPr>
        <a:xfrm>
          <a:off x="7490566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36ECA-49F7-E24C-A3DB-F6481B5B5414}">
      <dsp:nvSpPr>
        <dsp:cNvPr id="0" name=""/>
        <dsp:cNvSpPr/>
      </dsp:nvSpPr>
      <dsp:spPr>
        <a:xfrm>
          <a:off x="7831047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FRS Radio/HAM Radio in the second portion of the Drill when a simulated loss of cell tower and internet connection occurs.</a:t>
          </a:r>
        </a:p>
      </dsp:txBody>
      <dsp:txXfrm>
        <a:off x="7888039" y="947936"/>
        <a:ext cx="2950338" cy="1831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B7C69-B8EE-8242-BEE8-2432D2B1408B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DC404-4B5E-934F-8841-3E11A95464BF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ZELLO is an App that allows your cell phone to act as a Walkie-Talkie. </a:t>
          </a:r>
        </a:p>
      </dsp:txBody>
      <dsp:txXfrm>
        <a:off x="397472" y="947936"/>
        <a:ext cx="2950338" cy="1831860"/>
      </dsp:txXfrm>
    </dsp:sp>
    <dsp:sp modelId="{A7677425-B104-6144-9078-F637E2BE760A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09C2D-2531-8343-942E-F0A054BEECBF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Following a disaster, Zello may work when your cell phone does not. One can also “Message” or text using the ZELLO App. </a:t>
          </a:r>
        </a:p>
      </dsp:txBody>
      <dsp:txXfrm>
        <a:off x="4142755" y="947936"/>
        <a:ext cx="2950338" cy="1831860"/>
      </dsp:txXfrm>
    </dsp:sp>
    <dsp:sp modelId="{BBB8A61A-592B-7148-B828-F292F4C2388E}">
      <dsp:nvSpPr>
        <dsp:cNvPr id="0" name=""/>
        <dsp:cNvSpPr/>
      </dsp:nvSpPr>
      <dsp:spPr>
        <a:xfrm>
          <a:off x="7490566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1E3C0-06C8-654F-9413-B44306D9868B}">
      <dsp:nvSpPr>
        <dsp:cNvPr id="0" name=""/>
        <dsp:cNvSpPr/>
      </dsp:nvSpPr>
      <dsp:spPr>
        <a:xfrm>
          <a:off x="7831047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Separate Channels can be set up for use by family, friends, neighbors. Though it has unlimited range, it is dependent on cell tower/internet connectivity.  </a:t>
          </a:r>
        </a:p>
      </dsp:txBody>
      <dsp:txXfrm>
        <a:off x="7888039" y="947936"/>
        <a:ext cx="2950338" cy="1831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81A7B-5883-8B44-A3E9-13081EDA8F4B}" type="datetimeFigureOut">
              <a:rPr lang="en-US" smtClean="0"/>
              <a:t>9/18/25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8A4AD-0DD7-7842-AFBA-C000B273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8A4AD-0DD7-7842-AFBA-C000B273EF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22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8A4AD-0DD7-7842-AFBA-C000B273EF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57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8A4AD-0DD7-7842-AFBA-C000B273EF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12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8A4AD-0DD7-7842-AFBA-C000B273EF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33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8A4AD-0DD7-7842-AFBA-C000B273EF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10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8A4AD-0DD7-7842-AFBA-C000B273EF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5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8A4AD-0DD7-7842-AFBA-C000B273EF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18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8A4AD-0DD7-7842-AFBA-C000B273EF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59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8A4AD-0DD7-7842-AFBA-C000B273EF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3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8A4AD-0DD7-7842-AFBA-C000B273EF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13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8A4AD-0DD7-7842-AFBA-C000B273EF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8A4AD-0DD7-7842-AFBA-C000B273EF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93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8A4AD-0DD7-7842-AFBA-C000B273EF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42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8A4AD-0DD7-7842-AFBA-C000B273EF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7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0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2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32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339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82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5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6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6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0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8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1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BB97DF-BF6C-0340-BDDA-A12116EB7067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877DC-1621-544B-8654-C3866F167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02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urlingamenetwork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urlingamenetwork.org/wp-content/uploads/Block-Lead-Handout-Fillable-2025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erry@Burlingamenetwork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urlingamenetwork.org/resources/2021-annual-drill-video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D293-C2A0-650A-EEC9-0184E581E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515816"/>
            <a:ext cx="8077200" cy="1148862"/>
          </a:xfrm>
        </p:spPr>
        <p:txBody>
          <a:bodyPr/>
          <a:lstStyle/>
          <a:p>
            <a:r>
              <a:rPr lang="en-US" sz="6400" dirty="0"/>
              <a:t>Drill Leader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EFCEE-4A23-16C7-48E8-C1514FB26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6615" y="2074985"/>
            <a:ext cx="6928340" cy="468922"/>
          </a:xfrm>
        </p:spPr>
        <p:txBody>
          <a:bodyPr>
            <a:normAutofit/>
          </a:bodyPr>
          <a:lstStyle/>
          <a:p>
            <a:r>
              <a:rPr lang="en-US" dirty="0"/>
              <a:t>Prepare your Block - October 4, 9 am</a:t>
            </a:r>
            <a:endParaRPr lang="en-US" baseline="0" dirty="0"/>
          </a:p>
          <a:p>
            <a:endParaRPr lang="en-US" dirty="0"/>
          </a:p>
        </p:txBody>
      </p:sp>
      <p:pic>
        <p:nvPicPr>
          <p:cNvPr id="6" name="Picture 5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A9B52670-DA9A-31DE-3B36-9F381A04A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482" y="2843510"/>
            <a:ext cx="4327950" cy="3245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D82A83-763E-8295-6377-2BDDF0F924F6}"/>
              </a:ext>
            </a:extLst>
          </p:cNvPr>
          <p:cNvSpPr txBox="1"/>
          <p:nvPr/>
        </p:nvSpPr>
        <p:spPr>
          <a:xfrm>
            <a:off x="4512623" y="6234545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7.5 - Hayward Fault</a:t>
            </a:r>
          </a:p>
        </p:txBody>
      </p:sp>
      <p:pic>
        <p:nvPicPr>
          <p:cNvPr id="5" name="Picture 4" descr="A logo with buildings and trees&#10;&#10;AI-generated content may be incorrect.">
            <a:extLst>
              <a:ext uri="{FF2B5EF4-FFF2-40B4-BE49-F238E27FC236}">
                <a16:creationId xmlns:a16="http://schemas.microsoft.com/office/drawing/2014/main" id="{3807D8DB-0C14-C87C-9D19-1FD3BE23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04" y="211045"/>
            <a:ext cx="2103804" cy="17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1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BA5C5-909A-4B06-2DD9-540E3875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Communications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4A9253-6D2E-5338-97DE-95EE66FAF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6000" dirty="0"/>
              <a:t>WE ARE ON OUR OWN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71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C65FA-341E-5860-A82A-F81145F2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Communications</a:t>
            </a: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17F4D8-4262-7813-645E-108B99D2B99B}"/>
              </a:ext>
            </a:extLst>
          </p:cNvPr>
          <p:cNvSpPr txBox="1"/>
          <p:nvPr/>
        </p:nvSpPr>
        <p:spPr>
          <a:xfrm>
            <a:off x="648931" y="2548281"/>
            <a:ext cx="5122606" cy="365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Neighborhoods may help other neighborhoods using a RESOURCE NET.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A RESOURCE NET is a communication plan where neighborhoods can communicate with each other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22" name="Graphic 21" descr="Network Tower">
            <a:extLst>
              <a:ext uri="{FF2B5EF4-FFF2-40B4-BE49-F238E27FC236}">
                <a16:creationId xmlns:a16="http://schemas.microsoft.com/office/drawing/2014/main" id="{28079173-95BD-B407-756D-37AE9276D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6720" y="2548281"/>
            <a:ext cx="3662018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06158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234DB-2BFA-2893-EEEF-59F27215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Communications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DF5B9135-FEF5-3169-8EC3-A70EDB2C92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7403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0348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0906C-E1D6-F654-388F-6D3D1C65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Communications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Freeform: Shape 2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B7D8A458-2883-1D4A-3FFA-598D6EE03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29378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236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7B9B0-1B11-F6C0-B790-DA1288B44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Communications</a:t>
            </a: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FDA-C89C-795C-D933-3702786F3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Demonstration of a Resource Net using Zello </a:t>
            </a:r>
          </a:p>
        </p:txBody>
      </p:sp>
      <p:pic>
        <p:nvPicPr>
          <p:cNvPr id="8" name="Picture 7" descr="A hand holding a phone&#10;&#10;Description automatically generated">
            <a:extLst>
              <a:ext uri="{FF2B5EF4-FFF2-40B4-BE49-F238E27FC236}">
                <a16:creationId xmlns:a16="http://schemas.microsoft.com/office/drawing/2014/main" id="{C76096F2-6938-27F7-64BD-6DFA238F5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064085"/>
            <a:ext cx="5451627" cy="26304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13362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D26A4-8897-7BF9-5733-8E732731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ED560-6E14-53E9-BFEF-5521BAC4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Important Next Steps:</a:t>
            </a:r>
          </a:p>
          <a:p>
            <a:pPr lvl="1"/>
            <a:r>
              <a:rPr lang="en-US" dirty="0"/>
              <a:t>*Tonight, take home your specific neighborhood NEEDs and RESOURCEs </a:t>
            </a:r>
          </a:p>
          <a:p>
            <a:pPr lvl="1"/>
            <a:r>
              <a:rPr lang="en-US" dirty="0"/>
              <a:t>*Download the Zello App, create an account and search for and choose the     “BNN Zello Net Channel”.</a:t>
            </a:r>
          </a:p>
          <a:p>
            <a:pPr lvl="1"/>
            <a:r>
              <a:rPr lang="en-US" dirty="0"/>
              <a:t>*</a:t>
            </a:r>
            <a:r>
              <a:rPr lang="en-US" b="1" dirty="0"/>
              <a:t>Charge up your FRS radio and bring it to the Communication Workshop on September 25, 2025, at 7-8:30 PM to learn more detailed information about Drill communications and how to make it work.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19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2D8C-16DB-9837-FC37-31B79510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 Leader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B0EA0-7DF4-6D54-4B96-C34689F14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62101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Questions and Answers</a:t>
            </a:r>
          </a:p>
          <a:p>
            <a:r>
              <a:rPr lang="en-US" dirty="0"/>
              <a:t>Website: </a:t>
            </a:r>
            <a:r>
              <a:rPr lang="en-US" dirty="0" err="1"/>
              <a:t>BurlingameNetwork.org</a:t>
            </a:r>
            <a:endParaRPr lang="en-US" dirty="0"/>
          </a:p>
          <a:p>
            <a:r>
              <a:rPr lang="en-US" dirty="0"/>
              <a:t>Send us an email and we will help</a:t>
            </a:r>
          </a:p>
          <a:p>
            <a:pPr lvl="1"/>
            <a:r>
              <a:rPr lang="en-US" dirty="0">
                <a:hlinkClick r:id="rId3"/>
              </a:rPr>
              <a:t>info@burlingamenetwork.org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78651-63EB-83D0-C4B2-65069404336F}"/>
              </a:ext>
            </a:extLst>
          </p:cNvPr>
          <p:cNvSpPr txBox="1"/>
          <p:nvPr/>
        </p:nvSpPr>
        <p:spPr>
          <a:xfrm>
            <a:off x="1103313" y="4457700"/>
            <a:ext cx="980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 for attending and your help in making Burlingame a resilient community</a:t>
            </a:r>
          </a:p>
        </p:txBody>
      </p:sp>
    </p:spTree>
    <p:extLst>
      <p:ext uri="{BB962C8B-B14F-4D97-AF65-F5344CB8AC3E}">
        <p14:creationId xmlns:p14="http://schemas.microsoft.com/office/powerpoint/2010/main" val="325273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0C657-A775-01B1-5F5E-BDEEC962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Drill Leader Training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8B96-8B14-E667-6068-557EC367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r>
              <a:rPr lang="en-US" b="1" dirty="0"/>
              <a:t>Agenda</a:t>
            </a:r>
          </a:p>
          <a:p>
            <a:pPr lvl="1"/>
            <a:r>
              <a:rPr lang="en-US" dirty="0"/>
              <a:t>Drill kit </a:t>
            </a:r>
          </a:p>
          <a:p>
            <a:pPr lvl="1"/>
            <a:r>
              <a:rPr lang="en-US" dirty="0"/>
              <a:t>Recruiting neighbors</a:t>
            </a:r>
          </a:p>
          <a:p>
            <a:pPr lvl="2"/>
            <a:r>
              <a:rPr lang="en-US" dirty="0"/>
              <a:t>Assigning the roles</a:t>
            </a:r>
          </a:p>
          <a:p>
            <a:pPr lvl="1"/>
            <a:r>
              <a:rPr lang="en-US" dirty="0"/>
              <a:t>Emergency cache</a:t>
            </a:r>
          </a:p>
          <a:p>
            <a:pPr lvl="1"/>
            <a:r>
              <a:rPr lang="en-US" dirty="0"/>
              <a:t>Steps in the drill</a:t>
            </a:r>
          </a:p>
          <a:p>
            <a:pPr lvl="1"/>
            <a:r>
              <a:rPr lang="en-US" dirty="0"/>
              <a:t>Training video</a:t>
            </a:r>
          </a:p>
          <a:p>
            <a:pPr lvl="1"/>
            <a:r>
              <a:rPr lang="en-US" dirty="0"/>
              <a:t>Communications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person writing on a paper&#10;&#10;Description automatically generated">
            <a:extLst>
              <a:ext uri="{FF2B5EF4-FFF2-40B4-BE49-F238E27FC236}">
                <a16:creationId xmlns:a16="http://schemas.microsoft.com/office/drawing/2014/main" id="{14C8B89E-C648-F5E7-037A-538AE6E71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969" y="2548281"/>
            <a:ext cx="4577521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4048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1F6C1-5683-427E-193C-2545F264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Drill Leader Training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E1FE6-9C42-3F92-8D2F-C822B01C8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Drill Kit contains materials needed for a successful drill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Script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Role descriptions and badges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Scenarios and flags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Name tags for  participants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Incident report forms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Scribe poster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Ok/Help signs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Evaluation sheets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3" descr="A group of papers on a table&#10;&#10;Description automatically generated">
            <a:extLst>
              <a:ext uri="{FF2B5EF4-FFF2-40B4-BE49-F238E27FC236}">
                <a16:creationId xmlns:a16="http://schemas.microsoft.com/office/drawing/2014/main" id="{59906632-4817-F953-10C6-48FB37720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580253"/>
            <a:ext cx="5451627" cy="35980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4927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5261B-8AF3-AFC8-E581-19FA8E36A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Drill Leader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D7A27-932A-9FF9-6965-75134A566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326"/>
            <a:ext cx="4215063" cy="19892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Recruit neighbors</a:t>
            </a:r>
          </a:p>
          <a:p>
            <a:pPr lvl="1"/>
            <a:r>
              <a:rPr lang="en-US" dirty="0"/>
              <a:t>Block roster with an email list</a:t>
            </a:r>
          </a:p>
          <a:p>
            <a:pPr lvl="1"/>
            <a:r>
              <a:rPr lang="en-US" baseline="0" dirty="0"/>
              <a:t>Door-to-door</a:t>
            </a:r>
            <a:endParaRPr lang="en-US" dirty="0"/>
          </a:p>
          <a:p>
            <a:pPr lvl="1"/>
            <a:r>
              <a:rPr lang="en-US" baseline="0" dirty="0"/>
              <a:t>Drop flyers</a:t>
            </a:r>
            <a:endParaRPr lang="en-US" dirty="0"/>
          </a:p>
          <a:p>
            <a:pPr lvl="1"/>
            <a:r>
              <a:rPr lang="en-US" baseline="0" dirty="0"/>
              <a:t>Plant</a:t>
            </a:r>
            <a:r>
              <a:rPr lang="en-US" dirty="0"/>
              <a:t> the lawn sign</a:t>
            </a:r>
            <a:endParaRPr lang="en-US" baseline="0" dirty="0"/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369C0AE6-2938-CE27-CDA5-84193C04D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340" y="831272"/>
            <a:ext cx="3424079" cy="4565438"/>
          </a:xfrm>
          <a:prstGeom prst="rect">
            <a:avLst/>
          </a:prstGeom>
        </p:spPr>
      </p:pic>
      <p:pic>
        <p:nvPicPr>
          <p:cNvPr id="10" name="Picture 9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AE828A95-328E-6F7D-BEDA-311B009E2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073" y="3601454"/>
            <a:ext cx="3521316" cy="26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2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D199F-F6FE-7BD2-F083-79CE231A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kern="120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Drill Leader Training</a:t>
            </a:r>
            <a:r>
              <a:rPr lang="en-US">
                <a:solidFill>
                  <a:srgbClr val="EBEBEB"/>
                </a:solidFill>
              </a:rPr>
              <a:t> 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2AF22-FDB1-A94F-A8DA-6CC66B5A9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Understanding</a:t>
            </a:r>
            <a:r>
              <a:rPr lang="en-US" sz="1800" b="1" baseline="0" dirty="0"/>
              <a:t> the roles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Incident Commander -  Starts drill, assigns roles, wrap up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Scribe - Collects </a:t>
            </a:r>
            <a:r>
              <a:rPr lang="en-US" sz="1500" i="1" dirty="0"/>
              <a:t>Incident Report Forms </a:t>
            </a:r>
            <a:r>
              <a:rPr lang="en-US" sz="1500" dirty="0"/>
              <a:t>and records incidents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Safety</a:t>
            </a:r>
            <a:r>
              <a:rPr lang="en-US" sz="1500" baseline="0" dirty="0"/>
              <a:t> </a:t>
            </a:r>
            <a:r>
              <a:rPr lang="en-US" sz="1500" dirty="0"/>
              <a:t>Team – Look for physical hazards</a:t>
            </a:r>
            <a:endParaRPr lang="en-US" sz="1500" baseline="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baseline="0" dirty="0"/>
              <a:t>Well-Being Team – check on the needs of neighbors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baseline="0" dirty="0"/>
              <a:t>First Aid Team – Set up stations and administer first aid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Communications –  relays  information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Photographers`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500" dirty="0"/>
          </a:p>
        </p:txBody>
      </p:sp>
      <p:pic>
        <p:nvPicPr>
          <p:cNvPr id="5" name="Picture 4" descr="A clipboard with a picture of a car on it&#10;&#10;Description automatically generated">
            <a:extLst>
              <a:ext uri="{FF2B5EF4-FFF2-40B4-BE49-F238E27FC236}">
                <a16:creationId xmlns:a16="http://schemas.microsoft.com/office/drawing/2014/main" id="{222BA50A-901D-A441-6D7B-8775AB095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473" y="2548281"/>
            <a:ext cx="2746513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98670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4A3DA6D-FED2-4369-9ACD-B578C8790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3C72DE-4C01-4F6C-9020-327690AD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5627181E-8B3E-4EFB-8F43-17296B86C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5A46C-4DD9-0C10-4A91-9290B7C4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Emergency Cache</a:t>
            </a:r>
          </a:p>
        </p:txBody>
      </p:sp>
      <p:sp useBgFill="1">
        <p:nvSpPr>
          <p:cNvPr id="21" name="Freeform: Shape 15">
            <a:extLst>
              <a:ext uri="{FF2B5EF4-FFF2-40B4-BE49-F238E27FC236}">
                <a16:creationId xmlns:a16="http://schemas.microsoft.com/office/drawing/2014/main" id="{2E45DBDE-EAD7-4DEE-B77D-577BBB0A1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3CB25-C308-7457-DD38-09158B09F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6578592" cy="3658689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rgbClr val="072B5B"/>
              </a:buClr>
              <a:buSzPts val="2600"/>
              <a:buNone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Active blocks can apply for a Cache filled with tools, first aid supplies, and other safety items</a:t>
            </a:r>
            <a:endParaRPr lang="en-US" sz="1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90000"/>
              </a:lnSpc>
            </a:pPr>
            <a:r>
              <a:rPr lang="en-US" sz="1400" dirty="0"/>
              <a:t>The Cache is stored by one of the neighbors with quick access in the event of an emergency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What is in the cache?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Tools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First Aid supplies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Stretcher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Helmets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Fire  extinguisher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And more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New drill blocks can apply for a cache for next year</a:t>
            </a:r>
          </a:p>
        </p:txBody>
      </p:sp>
      <p:pic>
        <p:nvPicPr>
          <p:cNvPr id="5" name="Picture 4" descr="A black trash can next to a map&#10;&#10;Description automatically generated">
            <a:extLst>
              <a:ext uri="{FF2B5EF4-FFF2-40B4-BE49-F238E27FC236}">
                <a16:creationId xmlns:a16="http://schemas.microsoft.com/office/drawing/2014/main" id="{A746DEA0-D968-E7B7-6D86-DAAAA9EEF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922" y="2837140"/>
            <a:ext cx="3992621" cy="30842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0725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414D4-A320-85BA-2042-30A18EFD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Drill Leader Training</a:t>
            </a: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3E25-A3B4-76B6-CEF8-787ACC29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Early</a:t>
            </a:r>
            <a:r>
              <a:rPr lang="en-US" sz="1800" b="1" baseline="0" dirty="0"/>
              <a:t> morning duties</a:t>
            </a:r>
          </a:p>
          <a:p>
            <a:pPr lvl="1">
              <a:lnSpc>
                <a:spcPct val="90000"/>
              </a:lnSpc>
            </a:pPr>
            <a:r>
              <a:rPr lang="en-US" sz="1500" baseline="0" dirty="0"/>
              <a:t>Set up the command center</a:t>
            </a:r>
          </a:p>
          <a:p>
            <a:pPr lvl="2">
              <a:lnSpc>
                <a:spcPct val="90000"/>
              </a:lnSpc>
            </a:pPr>
            <a:r>
              <a:rPr lang="en-US" sz="1500" baseline="0" dirty="0"/>
              <a:t>Tables – signups – name tags – scribe area</a:t>
            </a:r>
          </a:p>
          <a:p>
            <a:pPr lvl="2">
              <a:lnSpc>
                <a:spcPct val="90000"/>
              </a:lnSpc>
            </a:pPr>
            <a:r>
              <a:rPr lang="en-US" sz="1500" dirty="0"/>
              <a:t>Treats – coffee, pastries, donuts</a:t>
            </a:r>
            <a:endParaRPr lang="en-US" sz="1500" baseline="0" dirty="0"/>
          </a:p>
          <a:p>
            <a:pPr lvl="1">
              <a:lnSpc>
                <a:spcPct val="90000"/>
              </a:lnSpc>
            </a:pPr>
            <a:r>
              <a:rPr lang="en-US" sz="1500" baseline="0" dirty="0"/>
              <a:t>Place scenarios on lawns</a:t>
            </a:r>
          </a:p>
          <a:p>
            <a:pPr>
              <a:lnSpc>
                <a:spcPct val="90000"/>
              </a:lnSpc>
            </a:pPr>
            <a:r>
              <a:rPr lang="en-US" sz="1500" baseline="0" dirty="0"/>
              <a:t>Start the drill – Use the script</a:t>
            </a:r>
            <a:r>
              <a:rPr lang="en-US" sz="1500" dirty="0"/>
              <a:t> in your drill kit</a:t>
            </a:r>
            <a:endParaRPr lang="en-US" sz="1500" baseline="0" dirty="0"/>
          </a:p>
          <a:p>
            <a:pPr lvl="1">
              <a:lnSpc>
                <a:spcPct val="90000"/>
              </a:lnSpc>
            </a:pPr>
            <a:r>
              <a:rPr lang="en-US" sz="1500" baseline="0" dirty="0"/>
              <a:t>Assign roles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Send out the teams</a:t>
            </a:r>
          </a:p>
          <a:p>
            <a:pPr>
              <a:lnSpc>
                <a:spcPct val="90000"/>
              </a:lnSpc>
            </a:pPr>
            <a:r>
              <a:rPr lang="en-US" sz="1700" baseline="0" dirty="0"/>
              <a:t>Police or </a:t>
            </a:r>
            <a:r>
              <a:rPr lang="en-US" sz="1700" dirty="0"/>
              <a:t>fire personnel</a:t>
            </a:r>
            <a:endParaRPr lang="en-US" sz="1700" baseline="0" dirty="0"/>
          </a:p>
          <a:p>
            <a:pPr>
              <a:lnSpc>
                <a:spcPct val="90000"/>
              </a:lnSpc>
            </a:pPr>
            <a:r>
              <a:rPr lang="en-US" sz="1500" baseline="0" dirty="0"/>
              <a:t>Wrap up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7" name="Picture 6" descr="A group of people standing outside a garage&#10;&#10;Description automatically generated">
            <a:extLst>
              <a:ext uri="{FF2B5EF4-FFF2-40B4-BE49-F238E27FC236}">
                <a16:creationId xmlns:a16="http://schemas.microsoft.com/office/drawing/2014/main" id="{FDF0387E-10DB-D668-207A-4AF5DCBE8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968" y="2548281"/>
            <a:ext cx="4577522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07226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3F743-FF42-7DA0-2814-FB3393F7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Drill Leader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56C98-C62D-62CE-B139-6DFC1B286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b="1" dirty="0"/>
              <a:t>The Wrap up</a:t>
            </a:r>
          </a:p>
          <a:p>
            <a:pPr lvl="1"/>
            <a:r>
              <a:rPr lang="en-US" dirty="0"/>
              <a:t>Discussion</a:t>
            </a:r>
          </a:p>
          <a:p>
            <a:pPr lvl="1"/>
            <a:r>
              <a:rPr lang="en-US" dirty="0"/>
              <a:t>Evaluation forms</a:t>
            </a:r>
          </a:p>
          <a:p>
            <a:pPr lvl="1"/>
            <a:r>
              <a:rPr lang="en-US" dirty="0"/>
              <a:t>Send all photos: </a:t>
            </a:r>
            <a:r>
              <a:rPr lang="en-US" dirty="0">
                <a:hlinkClick r:id="rId3"/>
              </a:rPr>
              <a:t>Terry@Burlingamenetwork.org</a:t>
            </a:r>
            <a:endParaRPr lang="en-US" dirty="0"/>
          </a:p>
          <a:p>
            <a:pPr lvl="1"/>
            <a:r>
              <a:rPr lang="en-US" dirty="0"/>
              <a:t>Collect the scenarios and flags</a:t>
            </a:r>
          </a:p>
          <a:p>
            <a:pPr lvl="1"/>
            <a:r>
              <a:rPr lang="en-US" dirty="0"/>
              <a:t>Pack the drill kit</a:t>
            </a:r>
          </a:p>
        </p:txBody>
      </p:sp>
    </p:spTree>
    <p:extLst>
      <p:ext uri="{BB962C8B-B14F-4D97-AF65-F5344CB8AC3E}">
        <p14:creationId xmlns:p14="http://schemas.microsoft.com/office/powerpoint/2010/main" val="456026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standing outside a house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44C4C738-179F-22C9-05BB-A1BDA1E5F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rcRect t="19805" r="-1" b="25292"/>
          <a:stretch>
            <a:fillRect/>
          </a:stretch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3803E-C5C5-5706-53EF-ACA5B77F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Mock Training</a:t>
            </a:r>
            <a:r>
              <a:rPr lang="en-US" sz="4800" baseline="0">
                <a:solidFill>
                  <a:srgbClr val="EBEBEB"/>
                </a:solidFill>
              </a:rPr>
              <a:t> Video</a:t>
            </a:r>
            <a:endParaRPr lang="en-US" sz="480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38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7877</TotalTime>
  <Words>583</Words>
  <Application>Microsoft Macintosh PowerPoint</Application>
  <PresentationFormat>Widescreen</PresentationFormat>
  <Paragraphs>111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Century Gothic</vt:lpstr>
      <vt:lpstr>Helvetica Neue</vt:lpstr>
      <vt:lpstr>Wingdings 3</vt:lpstr>
      <vt:lpstr>Ion</vt:lpstr>
      <vt:lpstr>Drill Leader Training</vt:lpstr>
      <vt:lpstr>Drill Leader Training</vt:lpstr>
      <vt:lpstr>Drill Leader Training</vt:lpstr>
      <vt:lpstr>Drill Leader Training</vt:lpstr>
      <vt:lpstr>Drill Leader Training </vt:lpstr>
      <vt:lpstr>Emergency Cache</vt:lpstr>
      <vt:lpstr>Drill Leader Training</vt:lpstr>
      <vt:lpstr>Drill Leader Training</vt:lpstr>
      <vt:lpstr>Mock Training Video</vt:lpstr>
      <vt:lpstr>Communications</vt:lpstr>
      <vt:lpstr>Communications</vt:lpstr>
      <vt:lpstr>Communications</vt:lpstr>
      <vt:lpstr>Communications</vt:lpstr>
      <vt:lpstr>Communications</vt:lpstr>
      <vt:lpstr>Communications</vt:lpstr>
      <vt:lpstr>Drill Leader Training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Joe Becerra</dc:creator>
  <cp:keywords/>
  <dc:description/>
  <cp:lastModifiedBy>Joe Becerra</cp:lastModifiedBy>
  <cp:revision>42</cp:revision>
  <cp:lastPrinted>2025-09-15T21:58:37Z</cp:lastPrinted>
  <dcterms:created xsi:type="dcterms:W3CDTF">2024-09-12T14:04:19Z</dcterms:created>
  <dcterms:modified xsi:type="dcterms:W3CDTF">2025-09-19T01:34:48Z</dcterms:modified>
  <cp:category/>
</cp:coreProperties>
</file>